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33" autoAdjust="0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2" y="-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shra Fatima" userId="651079ddba5a4dd5" providerId="LiveId" clId="{86CDBB4E-5225-48A8-ACA9-30BF02935427}"/>
    <pc:docChg chg="undo custSel modSld">
      <pc:chgData name="Bushra Fatima" userId="651079ddba5a4dd5" providerId="LiveId" clId="{86CDBB4E-5225-48A8-ACA9-30BF02935427}" dt="2024-04-26T14:39:01.522" v="99" actId="2711"/>
      <pc:docMkLst>
        <pc:docMk/>
      </pc:docMkLst>
      <pc:sldChg chg="delSp modSp mod">
        <pc:chgData name="Bushra Fatima" userId="651079ddba5a4dd5" providerId="LiveId" clId="{86CDBB4E-5225-48A8-ACA9-30BF02935427}" dt="2024-04-26T14:33:29.644" v="65" actId="2711"/>
        <pc:sldMkLst>
          <pc:docMk/>
          <pc:sldMk cId="0" sldId="256"/>
        </pc:sldMkLst>
        <pc:spChg chg="mod">
          <ac:chgData name="Bushra Fatima" userId="651079ddba5a4dd5" providerId="LiveId" clId="{86CDBB4E-5225-48A8-ACA9-30BF02935427}" dt="2024-04-17T15:53:45.746" v="0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3:29.644" v="65" actId="2711"/>
          <ac:spMkLst>
            <pc:docMk/>
            <pc:sldMk cId="0" sldId="256"/>
            <ac:spMk id="5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5:41.652" v="1" actId="478"/>
          <ac:picMkLst>
            <pc:docMk/>
            <pc:sldMk cId="0" sldId="256"/>
            <ac:picMk id="8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6:46.092" v="83" actId="2711"/>
        <pc:sldMkLst>
          <pc:docMk/>
          <pc:sldMk cId="0" sldId="257"/>
        </pc:sldMkLst>
        <pc:spChg chg="mod">
          <ac:chgData name="Bushra Fatima" userId="651079ddba5a4dd5" providerId="LiveId" clId="{86CDBB4E-5225-48A8-ACA9-30BF02935427}" dt="2024-04-26T14:36:08.834" v="79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4:25.851" v="66" actId="2711"/>
          <ac:spMkLst>
            <pc:docMk/>
            <pc:sldMk cId="0" sldId="257"/>
            <ac:spMk id="4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4:44.583" v="69" actId="2711"/>
          <ac:spMkLst>
            <pc:docMk/>
            <pc:sldMk cId="0" sldId="257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17.968" v="80" actId="2711"/>
          <ac:spMkLst>
            <pc:docMk/>
            <pc:sldMk cId="0" sldId="257"/>
            <ac:spMk id="7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5:30.262" v="75" actId="2711"/>
          <ac:spMkLst>
            <pc:docMk/>
            <pc:sldMk cId="0" sldId="257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31.314" v="81" actId="2711"/>
          <ac:spMkLst>
            <pc:docMk/>
            <pc:sldMk cId="0" sldId="257"/>
            <ac:spMk id="1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5:48.543" v="76" actId="2711"/>
          <ac:spMkLst>
            <pc:docMk/>
            <pc:sldMk cId="0" sldId="257"/>
            <ac:spMk id="12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37.993" v="82" actId="2711"/>
          <ac:spMkLst>
            <pc:docMk/>
            <pc:sldMk cId="0" sldId="257"/>
            <ac:spMk id="1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05.147" v="78" actId="2711"/>
          <ac:spMkLst>
            <pc:docMk/>
            <pc:sldMk cId="0" sldId="257"/>
            <ac:spMk id="1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46.092" v="83" actId="2711"/>
          <ac:spMkLst>
            <pc:docMk/>
            <pc:sldMk cId="0" sldId="257"/>
            <ac:spMk id="16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5:48.911" v="2" actId="478"/>
          <ac:picMkLst>
            <pc:docMk/>
            <pc:sldMk cId="0" sldId="257"/>
            <ac:picMk id="17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5:52.157" v="3" actId="478"/>
        <pc:sldMkLst>
          <pc:docMk/>
          <pc:sldMk cId="0" sldId="258"/>
        </pc:sldMkLst>
        <pc:picChg chg="del">
          <ac:chgData name="Bushra Fatima" userId="651079ddba5a4dd5" providerId="LiveId" clId="{86CDBB4E-5225-48A8-ACA9-30BF02935427}" dt="2024-04-26T08:45:52.157" v="3" actId="478"/>
          <ac:picMkLst>
            <pc:docMk/>
            <pc:sldMk cId="0" sldId="258"/>
            <ac:picMk id="20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8:45.732" v="98" actId="2711"/>
        <pc:sldMkLst>
          <pc:docMk/>
          <pc:sldMk cId="0" sldId="259"/>
        </pc:sldMkLst>
        <pc:spChg chg="mod">
          <ac:chgData name="Bushra Fatima" userId="651079ddba5a4dd5" providerId="LiveId" clId="{86CDBB4E-5225-48A8-ACA9-30BF02935427}" dt="2024-04-26T14:38:27.168" v="97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03.553" v="84" actId="2711"/>
          <ac:spMkLst>
            <pc:docMk/>
            <pc:sldMk cId="0" sldId="259"/>
            <ac:spMk id="4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14.296" v="85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8:00.419" v="91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32.424" v="88" actId="2711"/>
          <ac:spMkLst>
            <pc:docMk/>
            <pc:sldMk cId="0" sldId="259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8:06.222" v="92" actId="271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44.863" v="89" actId="271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8:12.724" v="93" actId="271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52.459" v="90" actId="271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8:45.732" v="98" actId="2711"/>
          <ac:spMkLst>
            <pc:docMk/>
            <pc:sldMk cId="0" sldId="259"/>
            <ac:spMk id="16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5:56.570" v="4" actId="478"/>
          <ac:picMkLst>
            <pc:docMk/>
            <pc:sldMk cId="0" sldId="259"/>
            <ac:picMk id="17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5:59.844" v="5" actId="478"/>
        <pc:sldMkLst>
          <pc:docMk/>
          <pc:sldMk cId="0" sldId="260"/>
        </pc:sldMkLst>
        <pc:picChg chg="del">
          <ac:chgData name="Bushra Fatima" userId="651079ddba5a4dd5" providerId="LiveId" clId="{86CDBB4E-5225-48A8-ACA9-30BF02935427}" dt="2024-04-26T08:45:59.844" v="5" actId="478"/>
          <ac:picMkLst>
            <pc:docMk/>
            <pc:sldMk cId="0" sldId="260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04.206" v="6" actId="478"/>
        <pc:sldMkLst>
          <pc:docMk/>
          <pc:sldMk cId="0" sldId="261"/>
        </pc:sldMkLst>
        <pc:picChg chg="del">
          <ac:chgData name="Bushra Fatima" userId="651079ddba5a4dd5" providerId="LiveId" clId="{86CDBB4E-5225-48A8-ACA9-30BF02935427}" dt="2024-04-26T08:46:04.206" v="6" actId="478"/>
          <ac:picMkLst>
            <pc:docMk/>
            <pc:sldMk cId="0" sldId="261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09.563" v="7" actId="478"/>
        <pc:sldMkLst>
          <pc:docMk/>
          <pc:sldMk cId="0" sldId="262"/>
        </pc:sldMkLst>
        <pc:picChg chg="del">
          <ac:chgData name="Bushra Fatima" userId="651079ddba5a4dd5" providerId="LiveId" clId="{86CDBB4E-5225-48A8-ACA9-30BF02935427}" dt="2024-04-26T08:46:09.563" v="7" actId="478"/>
          <ac:picMkLst>
            <pc:docMk/>
            <pc:sldMk cId="0" sldId="262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13.588" v="8" actId="478"/>
        <pc:sldMkLst>
          <pc:docMk/>
          <pc:sldMk cId="0" sldId="263"/>
        </pc:sldMkLst>
        <pc:picChg chg="del">
          <ac:chgData name="Bushra Fatima" userId="651079ddba5a4dd5" providerId="LiveId" clId="{86CDBB4E-5225-48A8-ACA9-30BF02935427}" dt="2024-04-26T08:46:13.588" v="8" actId="478"/>
          <ac:picMkLst>
            <pc:docMk/>
            <pc:sldMk cId="0" sldId="263"/>
            <ac:picMk id="8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9:01.522" v="99" actId="2711"/>
        <pc:sldMkLst>
          <pc:docMk/>
          <pc:sldMk cId="0" sldId="264"/>
        </pc:sldMkLst>
        <pc:spChg chg="mod">
          <ac:chgData name="Bushra Fatima" userId="651079ddba5a4dd5" providerId="LiveId" clId="{86CDBB4E-5225-48A8-ACA9-30BF02935427}" dt="2024-04-26T14:25:30.196" v="30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4:33.535" v="22" actId="2711"/>
          <ac:spMkLst>
            <pc:docMk/>
            <pc:sldMk cId="0" sldId="264"/>
            <ac:spMk id="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4:44.191" v="23" actId="2711"/>
          <ac:spMkLst>
            <pc:docMk/>
            <pc:sldMk cId="0" sldId="264"/>
            <ac:spMk id="8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09.689" v="27" actId="2711"/>
          <ac:spMkLst>
            <pc:docMk/>
            <pc:sldMk cId="0" sldId="264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9:01.522" v="99" actId="2711"/>
          <ac:spMkLst>
            <pc:docMk/>
            <pc:sldMk cId="0" sldId="264"/>
            <ac:spMk id="12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25.726" v="29" actId="2711"/>
          <ac:spMkLst>
            <pc:docMk/>
            <pc:sldMk cId="0" sldId="264"/>
            <ac:spMk id="1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02.180" v="26" actId="2711"/>
          <ac:spMkLst>
            <pc:docMk/>
            <pc:sldMk cId="0" sldId="264"/>
            <ac:spMk id="1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39.401" v="31" actId="2711"/>
          <ac:spMkLst>
            <pc:docMk/>
            <pc:sldMk cId="0" sldId="264"/>
            <ac:spMk id="17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6:18.612" v="9" actId="478"/>
          <ac:picMkLst>
            <pc:docMk/>
            <pc:sldMk cId="0" sldId="264"/>
            <ac:picMk id="1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22.187" v="10" actId="478"/>
        <pc:sldMkLst>
          <pc:docMk/>
          <pc:sldMk cId="0" sldId="265"/>
        </pc:sldMkLst>
        <pc:picChg chg="del">
          <ac:chgData name="Bushra Fatima" userId="651079ddba5a4dd5" providerId="LiveId" clId="{86CDBB4E-5225-48A8-ACA9-30BF02935427}" dt="2024-04-26T08:46:22.187" v="10" actId="478"/>
          <ac:picMkLst>
            <pc:docMk/>
            <pc:sldMk cId="0" sldId="265"/>
            <ac:picMk id="9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26.514" v="11" actId="478"/>
        <pc:sldMkLst>
          <pc:docMk/>
          <pc:sldMk cId="0" sldId="266"/>
        </pc:sldMkLst>
        <pc:picChg chg="del">
          <ac:chgData name="Bushra Fatima" userId="651079ddba5a4dd5" providerId="LiveId" clId="{86CDBB4E-5225-48A8-ACA9-30BF02935427}" dt="2024-04-26T08:46:26.514" v="11" actId="478"/>
          <ac:picMkLst>
            <pc:docMk/>
            <pc:sldMk cId="0" sldId="266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30.307" v="12" actId="478"/>
        <pc:sldMkLst>
          <pc:docMk/>
          <pc:sldMk cId="0" sldId="267"/>
        </pc:sldMkLst>
        <pc:picChg chg="del">
          <ac:chgData name="Bushra Fatima" userId="651079ddba5a4dd5" providerId="LiveId" clId="{86CDBB4E-5225-48A8-ACA9-30BF02935427}" dt="2024-04-26T08:46:30.307" v="12" actId="478"/>
          <ac:picMkLst>
            <pc:docMk/>
            <pc:sldMk cId="0" sldId="267"/>
            <ac:picMk id="8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27:35.623" v="46" actId="2711"/>
        <pc:sldMkLst>
          <pc:docMk/>
          <pc:sldMk cId="0" sldId="268"/>
        </pc:sldMkLst>
        <pc:spChg chg="mod">
          <ac:chgData name="Bushra Fatima" userId="651079ddba5a4dd5" providerId="LiveId" clId="{86CDBB4E-5225-48A8-ACA9-30BF02935427}" dt="2024-04-26T14:27:08.523" v="43" actId="1076"/>
          <ac:spMkLst>
            <pc:docMk/>
            <pc:sldMk cId="0" sldId="268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56.577" v="32" actId="2711"/>
          <ac:spMkLst>
            <pc:docMk/>
            <pc:sldMk cId="0" sldId="268"/>
            <ac:spMk id="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6:10.850" v="35" actId="2711"/>
          <ac:spMkLst>
            <pc:docMk/>
            <pc:sldMk cId="0" sldId="268"/>
            <ac:spMk id="1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6:16.334" v="36" actId="2711"/>
          <ac:spMkLst>
            <pc:docMk/>
            <pc:sldMk cId="0" sldId="268"/>
            <ac:spMk id="11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6:33.915" v="38" actId="2711"/>
          <ac:spMkLst>
            <pc:docMk/>
            <pc:sldMk cId="0" sldId="268"/>
            <ac:spMk id="1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6:54.955" v="41" actId="2711"/>
          <ac:spMkLst>
            <pc:docMk/>
            <pc:sldMk cId="0" sldId="268"/>
            <ac:spMk id="1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7:18.416" v="44" actId="2711"/>
          <ac:spMkLst>
            <pc:docMk/>
            <pc:sldMk cId="0" sldId="268"/>
            <ac:spMk id="2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7:35.623" v="46" actId="2711"/>
          <ac:spMkLst>
            <pc:docMk/>
            <pc:sldMk cId="0" sldId="268"/>
            <ac:spMk id="21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6:34.079" v="13" actId="478"/>
          <ac:picMkLst>
            <pc:docMk/>
            <pc:sldMk cId="0" sldId="268"/>
            <ac:picMk id="22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38.895" v="14" actId="478"/>
        <pc:sldMkLst>
          <pc:docMk/>
          <pc:sldMk cId="0" sldId="269"/>
        </pc:sldMkLst>
        <pc:picChg chg="del">
          <ac:chgData name="Bushra Fatima" userId="651079ddba5a4dd5" providerId="LiveId" clId="{86CDBB4E-5225-48A8-ACA9-30BF02935427}" dt="2024-04-26T08:46:38.895" v="14" actId="478"/>
          <ac:picMkLst>
            <pc:docMk/>
            <pc:sldMk cId="0" sldId="269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42.854" v="15" actId="478"/>
        <pc:sldMkLst>
          <pc:docMk/>
          <pc:sldMk cId="0" sldId="270"/>
        </pc:sldMkLst>
        <pc:picChg chg="del">
          <ac:chgData name="Bushra Fatima" userId="651079ddba5a4dd5" providerId="LiveId" clId="{86CDBB4E-5225-48A8-ACA9-30BF02935427}" dt="2024-04-26T08:46:42.854" v="15" actId="478"/>
          <ac:picMkLst>
            <pc:docMk/>
            <pc:sldMk cId="0" sldId="270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46.366" v="16" actId="478"/>
        <pc:sldMkLst>
          <pc:docMk/>
          <pc:sldMk cId="0" sldId="271"/>
        </pc:sldMkLst>
        <pc:picChg chg="del">
          <ac:chgData name="Bushra Fatima" userId="651079ddba5a4dd5" providerId="LiveId" clId="{86CDBB4E-5225-48A8-ACA9-30BF02935427}" dt="2024-04-26T08:46:46.366" v="16" actId="478"/>
          <ac:picMkLst>
            <pc:docMk/>
            <pc:sldMk cId="0" sldId="271"/>
            <ac:picMk id="9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50.349" v="17" actId="478"/>
        <pc:sldMkLst>
          <pc:docMk/>
          <pc:sldMk cId="0" sldId="272"/>
        </pc:sldMkLst>
        <pc:picChg chg="del">
          <ac:chgData name="Bushra Fatima" userId="651079ddba5a4dd5" providerId="LiveId" clId="{86CDBB4E-5225-48A8-ACA9-30BF02935427}" dt="2024-04-26T08:46:50.349" v="17" actId="478"/>
          <ac:picMkLst>
            <pc:docMk/>
            <pc:sldMk cId="0" sldId="272"/>
            <ac:picMk id="8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0:17.256" v="53" actId="2711"/>
        <pc:sldMkLst>
          <pc:docMk/>
          <pc:sldMk cId="0" sldId="273"/>
        </pc:sldMkLst>
        <pc:spChg chg="mod">
          <ac:chgData name="Bushra Fatima" userId="651079ddba5a4dd5" providerId="LiveId" clId="{86CDBB4E-5225-48A8-ACA9-30BF02935427}" dt="2024-04-26T14:29:17.159" v="47" actId="2711"/>
          <ac:spMkLst>
            <pc:docMk/>
            <pc:sldMk cId="0" sldId="273"/>
            <ac:spMk id="4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9:31.476" v="48" actId="2711"/>
          <ac:spMkLst>
            <pc:docMk/>
            <pc:sldMk cId="0" sldId="273"/>
            <ac:spMk id="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05.031" v="51" actId="2711"/>
          <ac:spMkLst>
            <pc:docMk/>
            <pc:sldMk cId="0" sldId="273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9:37.300" v="49" actId="2711"/>
          <ac:spMkLst>
            <pc:docMk/>
            <pc:sldMk cId="0" sldId="273"/>
            <ac:spMk id="7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11.890" v="52" actId="2711"/>
          <ac:spMkLst>
            <pc:docMk/>
            <pc:sldMk cId="0" sldId="273"/>
            <ac:spMk id="8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9:50.436" v="50" actId="2711"/>
          <ac:spMkLst>
            <pc:docMk/>
            <pc:sldMk cId="0" sldId="273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17.256" v="53" actId="2711"/>
          <ac:spMkLst>
            <pc:docMk/>
            <pc:sldMk cId="0" sldId="273"/>
            <ac:spMk id="10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6:53.853" v="18" actId="478"/>
          <ac:picMkLst>
            <pc:docMk/>
            <pc:sldMk cId="0" sldId="273"/>
            <ac:picMk id="11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3:13.336" v="63" actId="2711"/>
        <pc:sldMkLst>
          <pc:docMk/>
          <pc:sldMk cId="0" sldId="274"/>
        </pc:sldMkLst>
        <pc:spChg chg="mod">
          <ac:chgData name="Bushra Fatima" userId="651079ddba5a4dd5" providerId="LiveId" clId="{86CDBB4E-5225-48A8-ACA9-30BF02935427}" dt="2024-04-26T14:31:25.018" v="61" actId="1076"/>
          <ac:spMkLst>
            <pc:docMk/>
            <pc:sldMk cId="0" sldId="274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41.225" v="54" actId="2711"/>
          <ac:spMkLst>
            <pc:docMk/>
            <pc:sldMk cId="0" sldId="274"/>
            <ac:spMk id="4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47.492" v="55" actId="2711"/>
          <ac:spMkLst>
            <pc:docMk/>
            <pc:sldMk cId="0" sldId="274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53.879" v="56" actId="2711"/>
          <ac:spMkLst>
            <pc:docMk/>
            <pc:sldMk cId="0" sldId="274"/>
            <ac:spMk id="7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1:03.984" v="57" actId="2711"/>
          <ac:spMkLst>
            <pc:docMk/>
            <pc:sldMk cId="0" sldId="274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1:09.545" v="58" actId="2711"/>
          <ac:spMkLst>
            <pc:docMk/>
            <pc:sldMk cId="0" sldId="274"/>
            <ac:spMk id="1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2:12.075" v="62" actId="2711"/>
          <ac:spMkLst>
            <pc:docMk/>
            <pc:sldMk cId="0" sldId="274"/>
            <ac:spMk id="12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3:13.336" v="63" actId="2711"/>
          <ac:spMkLst>
            <pc:docMk/>
            <pc:sldMk cId="0" sldId="274"/>
            <ac:spMk id="13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6:57.536" v="19" actId="478"/>
          <ac:picMkLst>
            <pc:docMk/>
            <pc:sldMk cId="0" sldId="274"/>
            <ac:picMk id="1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99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32004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206943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imes New Roman" panose="02020603050405020304" pitchFamily="18" charset="0"/>
              </a:rPr>
              <a:t>Leveraging SQL for Inventory Insights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206597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Data-Driven Approach using SQL  to Explore Inventory Dynamics Prioritizing Products Based on Revenue Contribution and Sales Volume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606058"/>
            <a:ext cx="301966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by Bushra Fatima </a:t>
            </a:r>
            <a:endParaRPr lang="en-US" sz="262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089475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651021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1. FIND THE BRAND WITH THE LOWEST INVENTORY VOLUME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79" y="981670"/>
            <a:ext cx="4683443" cy="25831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73975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Result Of Query Brand With The Lowest Inventory Volume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536" y="4163378"/>
            <a:ext cx="3387209" cy="50748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21167" y="941308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070068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602968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2.TO IDENTIFY LOW IN STOCK PRODUCTS</a:t>
            </a:r>
            <a:endParaRPr lang="en-US" sz="183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88" y="1030367"/>
            <a:ext cx="3542824" cy="30887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29398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Result Of Query To Identify Low In Stock Products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68" y="4717613"/>
            <a:ext cx="3110746" cy="49247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193887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4901089" y="427673"/>
            <a:ext cx="482822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3.TO CALCULATE THE PRODUCT TURNOVER RATIO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105" y="981670"/>
            <a:ext cx="4182189" cy="29282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08479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Result Of Query To Calculate The Product Turnover Ratio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467" y="4508421"/>
            <a:ext cx="5259348" cy="42577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570666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58516"/>
            <a:ext cx="53816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 Performance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4310" y="2486144"/>
            <a:ext cx="44410" cy="4284821"/>
          </a:xfrm>
          <a:prstGeom prst="rect">
            <a:avLst/>
          </a:prstGeom>
          <a:solidFill>
            <a:srgbClr val="0B0B0A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887444"/>
            <a:ext cx="777597" cy="44410"/>
          </a:xfrm>
          <a:prstGeom prst="rect">
            <a:avLst/>
          </a:prstGeom>
          <a:solidFill>
            <a:srgbClr val="0B0B0A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9" name="Text 6"/>
          <p:cNvSpPr/>
          <p:nvPr/>
        </p:nvSpPr>
        <p:spPr>
          <a:xfrm>
            <a:off x="1090553" y="2701409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708315"/>
            <a:ext cx="26324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Quarterly Revenue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Total </a:t>
            </a: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revenue for each quarter.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389775"/>
            <a:ext cx="777597" cy="44410"/>
          </a:xfrm>
          <a:prstGeom prst="rect">
            <a:avLst/>
          </a:prstGeom>
          <a:solidFill>
            <a:srgbClr val="0B0B0A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4" name="Text 11"/>
          <p:cNvSpPr/>
          <p:nvPr/>
        </p:nvSpPr>
        <p:spPr>
          <a:xfrm>
            <a:off x="1054477" y="4203740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210645"/>
            <a:ext cx="25369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Recent Sales Date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Most recent date for each product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5892105"/>
            <a:ext cx="777597" cy="44410"/>
          </a:xfrm>
          <a:prstGeom prst="rect">
            <a:avLst/>
          </a:prstGeom>
          <a:solidFill>
            <a:srgbClr val="0B0B0A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9" name="Text 16"/>
          <p:cNvSpPr/>
          <p:nvPr/>
        </p:nvSpPr>
        <p:spPr>
          <a:xfrm>
            <a:off x="1055072" y="5706070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7129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Average Price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388513" y="6193392"/>
            <a:ext cx="7751088" cy="437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Average sales price each month, last year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488871"/>
            <a:ext cx="7216021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7"/>
              </a:lnSpc>
              <a:buNone/>
            </a:pPr>
            <a:r>
              <a:rPr lang="en-US" sz="175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1.FIND THE TOTAL SALES REVENUE FOR EACH QUARTER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99" y="1121926"/>
            <a:ext cx="5658564" cy="29242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4246126"/>
            <a:ext cx="8443555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Query Of Result Total Sales Revenue For Each Quarter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535" y="4730353"/>
            <a:ext cx="3397091" cy="30103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033873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650343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2.FIND THE MOST RECENT SALES DATE FOR EACH PRODUCT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84" y="981670"/>
            <a:ext cx="4908113" cy="28497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006334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Result Of Query Most Recent Sales Date For Each Products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28" y="4429958"/>
            <a:ext cx="3369945" cy="51762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909453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706457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3.FIND THE AVERAGE SALES PRICE FOR EACH MONTH IN THE LAST YEAR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698" y="981670"/>
            <a:ext cx="4597003" cy="32201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37673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Find The Average Sales Price For Each Month In The Last Year                                                                                                                                                               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012" y="4800362"/>
            <a:ext cx="4158377" cy="42577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21167" y="923305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</a:t>
            </a:r>
            <a:endParaRPr lang="en-US" sz="12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320689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4932283" y="427673"/>
            <a:ext cx="476583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TOTAL SALES VOLUME BY PRODUCT AND MONTH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56" y="981670"/>
            <a:ext cx="4977170" cy="30550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21159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Result Of Query Total Sales Volume By Product And Month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680" y="4635222"/>
            <a:ext cx="4124920" cy="42577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749868"/>
            <a:ext cx="100255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Insight gained for  Product Analysis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3999667"/>
            <a:ext cx="24328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Product Turnover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037993" y="4569023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Ratio for inventory analysis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9996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Low in Stock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43932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Identify products needing restock.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49872" y="39996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Recent Sales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449872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Date tracking for product freshness.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-79082" y="-17941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70127"/>
            <a:ext cx="60314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Monthly Sales Trends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108841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42341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 Volume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5903833"/>
            <a:ext cx="32958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 product and month.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108841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4235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Average Price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67137" y="5903952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Monthly average sales price.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108841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423535"/>
            <a:ext cx="243339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Top Selling Items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5903952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Identified by volume.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-365721" y="-308134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1098828"/>
            <a:ext cx="67523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Database Table Creation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37542"/>
            <a:ext cx="5277207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34594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Brand Data</a:t>
            </a:r>
            <a:endParaRPr lang="en-US" sz="2187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260163" y="3939897"/>
            <a:ext cx="483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Table for brand-specific inventory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37542"/>
            <a:ext cx="5277207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37371" y="34594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Vendors Data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537371" y="3939897"/>
            <a:ext cx="483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Table for vendor-related information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4850725"/>
            <a:ext cx="5277207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260163" y="6072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Inventory Data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260163" y="6553081"/>
            <a:ext cx="483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Table for general inventory records.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50725"/>
            <a:ext cx="5277207" cy="88868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37371" y="6072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 Data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537371" y="6553081"/>
            <a:ext cx="483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Table for sales transactions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34564082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56757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CREATING A TABLE branddata in database inventory_database using the query in POSTGRE SQL</a:t>
            </a:r>
            <a:endParaRPr lang="en-US" sz="122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99" y="991195"/>
            <a:ext cx="5953601" cy="24954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6152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Result after the data is imported in table branddata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339" y="4085153"/>
            <a:ext cx="2341721" cy="48863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21167" y="914638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CREATING A TABLE vendorsdata in inventory_database using the query in POSTGRE SQL</a:t>
            </a:r>
            <a:endParaRPr lang="en-US" sz="122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689" y="9570006"/>
            <a:ext cx="3223022" cy="2645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21167" y="1239023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Result after data is imported in table vendorsdata </a:t>
            </a:r>
            <a:endParaRPr lang="en-US" sz="122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852" y="12813863"/>
            <a:ext cx="3284577" cy="42576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621167" y="1724644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CREATING A TABLE inventorydata in inventory_database using the query in POSTGRE SQL</a:t>
            </a:r>
            <a:endParaRPr lang="en-US" sz="122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731" y="17670066"/>
            <a:ext cx="4838938" cy="28828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621167" y="2072782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Result after data is imported in table inventorydata</a:t>
            </a:r>
            <a:endParaRPr lang="en-US" sz="1225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950" y="21151453"/>
            <a:ext cx="3624382" cy="425779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621167" y="2558415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CREATING A TABLE salesdata in inventory_database using the query in POSTGRE SQL</a:t>
            </a:r>
            <a:endParaRPr lang="en-US" sz="1225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709" y="26007774"/>
            <a:ext cx="4812982" cy="31267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3621167" y="2930937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Result after data is imported in table salesdata</a:t>
            </a:r>
            <a:endParaRPr lang="en-US" sz="1225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9533" y="29733002"/>
            <a:ext cx="4951333" cy="44034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1321118"/>
            <a:ext cx="52738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Inventory Insights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2570917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3482221" y="35150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Total Volume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037993" y="3995499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 brand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1768" y="2570917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8926116" y="35150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 Volume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81768" y="3995499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 brand.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037993" y="5128498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3482221" y="6072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Top Selling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037993" y="655308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Items by volume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481768" y="5128498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</a:t>
            </a:r>
            <a:endParaRPr lang="en-US" sz="5249" dirty="0"/>
          </a:p>
        </p:txBody>
      </p:sp>
      <p:sp>
        <p:nvSpPr>
          <p:cNvPr id="15" name="Text 13"/>
          <p:cNvSpPr/>
          <p:nvPr/>
        </p:nvSpPr>
        <p:spPr>
          <a:xfrm>
            <a:off x="8926116" y="6072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Total Revenue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81768" y="655308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 brand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878616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4408051" y="427673"/>
            <a:ext cx="5814179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1. QUERY TO FIND TOTAL VOLUME OF INVENTORY BY BRAND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54" y="981670"/>
            <a:ext cx="4545092" cy="30004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15706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Result Of Query Total Volume Of Inventory By Brand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28" y="4580692"/>
            <a:ext cx="3369945" cy="48702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848255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524160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2.TOTAL SALES VOLUME BY BRAND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82" y="981670"/>
            <a:ext cx="4476036" cy="28359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99252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      Results Of Query Total Sales Volume By Brand: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29" y="4416147"/>
            <a:ext cx="2963823" cy="50044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779794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524708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3.TOP SELLING ITEMS BY VOLUME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81" y="981670"/>
            <a:ext cx="4795718" cy="3184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34149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Result Of Query Top Selling Items By Volume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776" y="4765119"/>
            <a:ext cx="3732848" cy="45870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01532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489192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4.TOTAL REVENUE BY BRAND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26" y="981670"/>
            <a:ext cx="4009430" cy="31359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29256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      Result Of Query Total Revenue By Brand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64" y="4716185"/>
            <a:ext cx="2551271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-376518" y="47328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226469"/>
            <a:ext cx="60736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Inventory Challenges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7" name="Text 4"/>
          <p:cNvSpPr/>
          <p:nvPr/>
        </p:nvSpPr>
        <p:spPr>
          <a:xfrm>
            <a:off x="4664869" y="3469362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504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Lowest Volume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Identify brand with minimal inventory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1" name="Text 8"/>
          <p:cNvSpPr/>
          <p:nvPr/>
        </p:nvSpPr>
        <p:spPr>
          <a:xfrm>
            <a:off x="9393079" y="3469362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504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Low Stock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977199" y="3984427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Spot products that are low in stock.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5" name="Text 12"/>
          <p:cNvSpPr/>
          <p:nvPr/>
        </p:nvSpPr>
        <p:spPr>
          <a:xfrm>
            <a:off x="4629388" y="5132665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167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Turnover</a:t>
            </a: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Ratio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Calculate for inventory analysis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538</Words>
  <Application>Microsoft Office PowerPoint</Application>
  <PresentationFormat>Custom</PresentationFormat>
  <Paragraphs>109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Times New Roman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Bushra Fatima</cp:lastModifiedBy>
  <cp:revision>1</cp:revision>
  <dcterms:created xsi:type="dcterms:W3CDTF">2024-02-17T23:13:24Z</dcterms:created>
  <dcterms:modified xsi:type="dcterms:W3CDTF">2024-04-26T14:39:20Z</dcterms:modified>
</cp:coreProperties>
</file>